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664360-53AD-8E58-D250-59A851CA03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E6D4F-5BED-EA64-FA2E-7983C7FBB7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82714-6FE4-4FE2-BCD1-8C09B929331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A6E19-8D39-DE4E-C2F8-8D7AB0203A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CFEDF-45EA-DFAE-4F17-E6166A0BCE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A753F-E809-4DAF-A974-A43251B7C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753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F5AE5-A6B6-4A4A-9132-5026E363F3F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D0BAF-FFBB-43AE-9521-57FE07E5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242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175C8-2ED5-CCFB-41D3-45DF11190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C61D8-AF76-26EE-33E1-C29BAD9AA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3F1EF-48D8-BB5D-706F-1CEE2C56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08413" y="6448425"/>
            <a:ext cx="4114800" cy="365125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F2425-CB2B-73BC-BF46-B9700F33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477D-6622-4457-BF3A-47DD9E47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8FD5B-BBA5-C0AE-669A-E0ABA2FC4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7158F-6FD7-41D4-283A-D76B2F1B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215738" cy="365125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A113-12E7-33EB-5ABB-47A331E2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477D-6622-4457-BF3A-47DD9E471D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00DFAD1-8332-E0C4-B90F-C9CBF01D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121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D073C0-0F4D-C510-9691-99417D6AA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593D0A-D490-AE91-79BA-3A28F2B3C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9B644-A7E9-F171-BD9A-AD897CDF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1240-CC0F-4EEE-95B5-48226A744041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36B68-79B4-4ACE-7F20-C598B50D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BD822-91E8-0CB7-5C8B-AC9E338B5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477D-6622-4457-BF3A-47DD9E47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4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B382-8BEA-86EF-92E0-71CF4879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BFB18-D556-CAD1-E198-2F4322A91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08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209C7-B772-4871-5ABC-8767C5B6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49036" y="6403850"/>
            <a:ext cx="4114800" cy="365125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67F02-AAF0-F270-4730-39229D2A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477D-6622-4457-BF3A-47DD9E47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5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FB6B-2BA5-5CB2-1F7B-3904B557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52A71-03BA-8B03-7545-56BF19745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EFB4D-D43C-32CC-B67C-D69AC37D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91545" y="6396409"/>
            <a:ext cx="4114800" cy="365125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70242-4D18-43F8-6418-2C8971EF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477D-6622-4457-BF3A-47DD9E47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FC02-7C95-7119-497D-96D94888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B6D8F-9472-D0B8-387D-259D53AA2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8E18C-8448-9B15-A804-02F5FB28B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CA585-9C8A-8E35-4ACB-ABEE0B4A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47052" y="6383151"/>
            <a:ext cx="4114800" cy="365125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2D4B9-196E-10C9-8F52-9CE42254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477D-6622-4457-BF3A-47DD9E47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7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C3EA-A044-D017-458D-3CDD29F3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8D303-A4C2-AE9A-0055-C4D9921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70C52-9398-71E9-60AC-3349047BC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7426F-05A5-096E-EB72-95C9D24DC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120CD-1369-FF16-D2C8-FEFD26F65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8DE3BE-2B38-6B73-8697-51FE6B95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9579-FA0C-45B3-832F-DE6C777F6F6F}" type="datetime1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D7EDB-9EA6-D41C-EC37-9825DCFBA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2BD4B4-8C7D-A483-F365-E2D510A9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477D-6622-4457-BF3A-47DD9E47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4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C187E-4123-4618-79F3-94F04FD94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EFF19-D6B5-56E3-C1B2-9E225C7C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30629" y="6406903"/>
            <a:ext cx="2429494" cy="365125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F2958-8601-4063-4F6D-99AFE901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477D-6622-4457-BF3A-47DD9E47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4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1C7DB9-54CF-23A5-0C0A-071913D6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4" y="6395027"/>
            <a:ext cx="2057400" cy="365125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2E4DE-5B16-4825-D8EF-B704834D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477D-6622-4457-BF3A-47DD9E47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4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A7804-2A5F-095F-AF07-F3E7DF502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DDAC-FD68-4029-5D71-B71643B99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D20B0-324C-2C91-079F-452F4555E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8B1FA-3398-BACD-1581-331662FB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1253" y="6396371"/>
            <a:ext cx="2144486" cy="365125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20E25-54D0-51D9-5186-59291E2D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477D-6622-4457-BF3A-47DD9E47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2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F85C-0CD1-6D21-E6CE-0DB01AAB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76B783-EC88-617A-DD90-1B8665F406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931A9-31B3-02B2-4234-00BCD200C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998B7-7D31-6387-A0EE-02580E50F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3543" y="6356349"/>
            <a:ext cx="2393868" cy="365125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D5BD7-CA0B-2ED8-951B-ECF02FF4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477D-6622-4457-BF3A-47DD9E47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9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E5232F-D8EF-3F3B-CBDF-DA466D715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ECD61-702F-554C-6581-B0D0E7D8B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37BFB-A54A-BD33-C587-78D3D8226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C89B5-B170-4114-B1F8-D157712D921C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D3900-47F6-2CA8-FB98-3F86353B7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D12F-9138-8E8D-B695-069D3206E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F477D-6622-4457-BF3A-47DD9E47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6A49-8240-EA14-EA41-5E3BA834F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86" y="3343049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F0CDE-AF75-A83B-FB47-E300BEB6F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0286" y="6119607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DC4CB-1C0F-A4AC-2762-6B103AC2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477D-6622-4457-BF3A-47DD9E471DC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9CC67-5BAA-2258-B229-45A1A57BC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40127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81607-1689-CBBB-841C-F0AB785F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CED63-20CC-C771-BEBC-5AB2A0691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1E03B-8C1F-1C93-2123-329B72FD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477D-6622-4457-BF3A-47DD9E471DCD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B654F-F74B-2561-4BEF-316914C7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29016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59706-C693-44FF-F4C7-C9155E48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EBB61-6C8C-D69C-23DB-050F5426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CF0E8-AB4C-12DD-BF83-1AB81B5E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477D-6622-4457-BF3A-47DD9E471DCD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14E7C-443B-E9BA-8DCC-91A7D0710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20288" y="6371277"/>
            <a:ext cx="4114800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50161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ACBCE-4D24-5579-4679-271ACC85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05139-3871-7CCB-904A-C292C6752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F25FC1-6597-87D8-B57B-2342D616E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73773-CAF8-AF77-64D0-26F0692A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477D-6622-4457-BF3A-47DD9E471D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12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Javad Pakdaman</dc:creator>
  <cp:lastModifiedBy>Javad Pakdaman</cp:lastModifiedBy>
  <cp:revision>2</cp:revision>
  <dcterms:created xsi:type="dcterms:W3CDTF">2024-02-21T14:00:13Z</dcterms:created>
  <dcterms:modified xsi:type="dcterms:W3CDTF">2024-02-21T14:18:56Z</dcterms:modified>
</cp:coreProperties>
</file>